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80" r:id="rId2"/>
    <p:sldMasterId id="2147483897" r:id="rId3"/>
    <p:sldMasterId id="2147483909" r:id="rId4"/>
  </p:sldMasterIdLst>
  <p:notesMasterIdLst>
    <p:notesMasterId r:id="rId31"/>
  </p:notesMasterIdLst>
  <p:sldIdLst>
    <p:sldId id="257" r:id="rId5"/>
    <p:sldId id="2646" r:id="rId6"/>
    <p:sldId id="263" r:id="rId7"/>
    <p:sldId id="262" r:id="rId8"/>
    <p:sldId id="2647" r:id="rId9"/>
    <p:sldId id="2648" r:id="rId10"/>
    <p:sldId id="2649" r:id="rId11"/>
    <p:sldId id="2631" r:id="rId12"/>
    <p:sldId id="298" r:id="rId13"/>
    <p:sldId id="303" r:id="rId14"/>
    <p:sldId id="293" r:id="rId15"/>
    <p:sldId id="2639" r:id="rId16"/>
    <p:sldId id="2640" r:id="rId17"/>
    <p:sldId id="2641" r:id="rId18"/>
    <p:sldId id="273" r:id="rId19"/>
    <p:sldId id="2642" r:id="rId20"/>
    <p:sldId id="310" r:id="rId21"/>
    <p:sldId id="2643" r:id="rId22"/>
    <p:sldId id="288" r:id="rId23"/>
    <p:sldId id="2650" r:id="rId24"/>
    <p:sldId id="311" r:id="rId25"/>
    <p:sldId id="2644" r:id="rId26"/>
    <p:sldId id="2645" r:id="rId27"/>
    <p:sldId id="317" r:id="rId28"/>
    <p:sldId id="343" r:id="rId29"/>
    <p:sldId id="325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47E2"/>
    <a:srgbClr val="5DA4FE"/>
    <a:srgbClr val="87C6FB"/>
    <a:srgbClr val="CF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1822" autoAdjust="0"/>
  </p:normalViewPr>
  <p:slideViewPr>
    <p:cSldViewPr snapToGrid="0" showGuides="1">
      <p:cViewPr varScale="1">
        <p:scale>
          <a:sx n="75" d="100"/>
          <a:sy n="75" d="100"/>
        </p:scale>
        <p:origin x="186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7F9F-630A-4D73-A809-A04207A6427C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795C-27D3-4404-9671-CD26A80278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5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6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8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3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F9D808-2C63-4EFF-979A-C4968C0C3F57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51491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6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778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8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39C57-82A3-4836-B2E7-68716667A3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89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5C-27D3-4404-9671-CD26A80278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15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27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7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415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1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1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3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69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1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7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1D41B-0AA9-4FAC-98BA-BD325414C8FA}"/>
              </a:ext>
            </a:extLst>
          </p:cNvPr>
          <p:cNvSpPr/>
          <p:nvPr userDrawn="1"/>
        </p:nvSpPr>
        <p:spPr>
          <a:xfrm>
            <a:off x="133350" y="200025"/>
            <a:ext cx="11925300" cy="6457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3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40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1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4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17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14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6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71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557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1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6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24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38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29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77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67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8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91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3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23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3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17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04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05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65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3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0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76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5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1" y="34926"/>
            <a:ext cx="342900" cy="6748463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52818" y="422275"/>
            <a:ext cx="264583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8301" y="0"/>
            <a:ext cx="1196763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1085" y="6557964"/>
            <a:ext cx="11474449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789549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9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7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8810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4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D2741-417C-422C-BC2E-3A5ABDA421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3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647708-6321-49B7-901E-242BF927A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1715594"/>
            <a:ext cx="6585414" cy="11215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240FBF-D782-46B3-B32B-046E28C26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3184481"/>
            <a:ext cx="6585414" cy="11215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A2DAA6-0BA7-4D12-9DB6-6DB4DFA19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4575669"/>
            <a:ext cx="6585414" cy="1121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DBF68-641F-498B-87E7-4495FBE79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6" y="1838237"/>
            <a:ext cx="2186041" cy="746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1118E9-19FA-4D8A-A432-975C43C0C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46" y="3343370"/>
            <a:ext cx="2186041" cy="746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0797A-29CA-415A-BE0F-5760736E0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5" y="4742120"/>
            <a:ext cx="2186041" cy="746513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D395DB-6F8C-4979-BE77-6707E1040041}"/>
              </a:ext>
            </a:extLst>
          </p:cNvPr>
          <p:cNvSpPr/>
          <p:nvPr/>
        </p:nvSpPr>
        <p:spPr>
          <a:xfrm>
            <a:off x="923492" y="628970"/>
            <a:ext cx="627402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539F51-8792-46F3-A880-51CA66887808}"/>
              </a:ext>
            </a:extLst>
          </p:cNvPr>
          <p:cNvSpPr/>
          <p:nvPr/>
        </p:nvSpPr>
        <p:spPr>
          <a:xfrm>
            <a:off x="6513101" y="1835017"/>
            <a:ext cx="95564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5E6A81-5584-49CC-A9E5-098C6256B947}"/>
              </a:ext>
            </a:extLst>
          </p:cNvPr>
          <p:cNvGrpSpPr/>
          <p:nvPr/>
        </p:nvGrpSpPr>
        <p:grpSpPr>
          <a:xfrm>
            <a:off x="7453131" y="737836"/>
            <a:ext cx="4148392" cy="2356329"/>
            <a:chOff x="5876916" y="975793"/>
            <a:chExt cx="4684259" cy="26607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9274E01-92AF-4C0C-91F6-F67E809C0A7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4" name="图片 2" descr="2">
                <a:extLst>
                  <a:ext uri="{FF2B5EF4-FFF2-40B4-BE49-F238E27FC236}">
                    <a16:creationId xmlns:a16="http://schemas.microsoft.com/office/drawing/2014/main" id="{7843923D-E1C7-43D6-B2BD-5B50DA1F6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45" name="图片 1" descr="1">
                <a:extLst>
                  <a:ext uri="{FF2B5EF4-FFF2-40B4-BE49-F238E27FC236}">
                    <a16:creationId xmlns:a16="http://schemas.microsoft.com/office/drawing/2014/main" id="{F0729007-79B3-4FDF-A5AE-776273613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46" name="图片 2" descr="3">
                <a:extLst>
                  <a:ext uri="{FF2B5EF4-FFF2-40B4-BE49-F238E27FC236}">
                    <a16:creationId xmlns:a16="http://schemas.microsoft.com/office/drawing/2014/main" id="{2ADB82B4-190B-4DFD-9EC3-68AAFD075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43" name="Rounded Rectangle 20">
              <a:extLst>
                <a:ext uri="{FF2B5EF4-FFF2-40B4-BE49-F238E27FC236}">
                  <a16:creationId xmlns:a16="http://schemas.microsoft.com/office/drawing/2014/main" id="{10DDDB35-CC9C-4CBA-9F67-D548CAEE2A4A}"/>
                </a:ext>
              </a:extLst>
            </p:cNvPr>
            <p:cNvSpPr/>
            <p:nvPr/>
          </p:nvSpPr>
          <p:spPr>
            <a:xfrm>
              <a:off x="6435761" y="2498113"/>
              <a:ext cx="3818223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Hoạt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động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nhóm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4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4F7D6DC-2B85-4713-9E99-3B2AA86881F6}"/>
              </a:ext>
            </a:extLst>
          </p:cNvPr>
          <p:cNvSpPr txBox="1"/>
          <p:nvPr/>
        </p:nvSpPr>
        <p:spPr>
          <a:xfrm>
            <a:off x="7837880" y="3508151"/>
            <a:ext cx="3885294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00C1C5-9F49-4EF5-B8DC-3606AC98CEC3}"/>
              </a:ext>
            </a:extLst>
          </p:cNvPr>
          <p:cNvSpPr/>
          <p:nvPr/>
        </p:nvSpPr>
        <p:spPr>
          <a:xfrm>
            <a:off x="6602487" y="3376022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CC37A0-81AA-409A-BF3F-93C3DDAF0008}"/>
              </a:ext>
            </a:extLst>
          </p:cNvPr>
          <p:cNvSpPr/>
          <p:nvPr/>
        </p:nvSpPr>
        <p:spPr>
          <a:xfrm>
            <a:off x="6535448" y="4779027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2CEAE-19A7-4417-A9BE-132E20B7C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7" y="1797867"/>
            <a:ext cx="957012" cy="9570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0F76AAD-B395-4E4C-BC86-BC8DA27CCA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4" y="3256990"/>
            <a:ext cx="957012" cy="9570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EA9E85E-CA1A-45A9-B8CA-5334E0130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33" y="3271884"/>
            <a:ext cx="957012" cy="9570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0CC70F-2366-4BEC-B05F-5DFBFEB717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4" y="4608193"/>
            <a:ext cx="957012" cy="9570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75E25EE-892F-4B67-B4E1-5120D9217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33" y="4623087"/>
            <a:ext cx="957012" cy="95701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56E66EE-D332-4798-B95D-C6E24D8FA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08" y="4623087"/>
            <a:ext cx="957012" cy="9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597961" y="1714183"/>
            <a:ext cx="2762769" cy="51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CDEF36A-896E-4702-8F13-F98D7ABD9EB3}"/>
              </a:ext>
            </a:extLst>
          </p:cNvPr>
          <p:cNvSpPr/>
          <p:nvPr/>
        </p:nvSpPr>
        <p:spPr>
          <a:xfrm>
            <a:off x="3634578" y="1496148"/>
            <a:ext cx="5295902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70048-C046-4A5E-9987-E6F7122DC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46" y="2535225"/>
            <a:ext cx="7160369" cy="3735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52DD5-656A-4154-974D-6702675BB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57" y="2535225"/>
            <a:ext cx="3140454" cy="1153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FD7A9A-EBC1-4371-97E3-70DCDBBA8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28" y="2535226"/>
            <a:ext cx="3140450" cy="1153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1D3A3-A1AE-43C4-AAA1-E65A24D92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90" y="532340"/>
            <a:ext cx="4104280" cy="14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F8CE6F-E48B-447C-9EA7-57F8CA26D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52" y="379395"/>
            <a:ext cx="3409327" cy="1164254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451897" y="1142645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40F5546-F5C4-416A-AA38-5AFB3D01F05D}"/>
              </a:ext>
            </a:extLst>
          </p:cNvPr>
          <p:cNvSpPr/>
          <p:nvPr/>
        </p:nvSpPr>
        <p:spPr>
          <a:xfrm>
            <a:off x="3036601" y="1391759"/>
            <a:ext cx="737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A490B-A364-4E24-A56E-BE208F47BFD2}"/>
              </a:ext>
            </a:extLst>
          </p:cNvPr>
          <p:cNvSpPr/>
          <p:nvPr/>
        </p:nvSpPr>
        <p:spPr>
          <a:xfrm>
            <a:off x="3036601" y="2475205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A726DFB4-FC80-4222-A64F-46C8D9D59484}"/>
              </a:ext>
            </a:extLst>
          </p:cNvPr>
          <p:cNvSpPr/>
          <p:nvPr/>
        </p:nvSpPr>
        <p:spPr>
          <a:xfrm>
            <a:off x="3413870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5602CAD8-BE09-414B-8D9E-E69A1481ADF3}"/>
              </a:ext>
            </a:extLst>
          </p:cNvPr>
          <p:cNvSpPr/>
          <p:nvPr/>
        </p:nvSpPr>
        <p:spPr>
          <a:xfrm>
            <a:off x="4014146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80044-EC76-4688-BF0F-4EF88B4F3594}"/>
              </a:ext>
            </a:extLst>
          </p:cNvPr>
          <p:cNvSpPr/>
          <p:nvPr/>
        </p:nvSpPr>
        <p:spPr>
          <a:xfrm>
            <a:off x="4323660" y="4675345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+ 5 + 5 + 5 = 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2CD4-8227-4B77-A91F-EC41F8009F8F}"/>
              </a:ext>
            </a:extLst>
          </p:cNvPr>
          <p:cNvSpPr/>
          <p:nvPr/>
        </p:nvSpPr>
        <p:spPr>
          <a:xfrm>
            <a:off x="5420395" y="5410595"/>
            <a:ext cx="3600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C1E39-D62B-4E59-B66F-6BD6A2947346}"/>
              </a:ext>
            </a:extLst>
          </p:cNvPr>
          <p:cNvSpPr/>
          <p:nvPr/>
        </p:nvSpPr>
        <p:spPr>
          <a:xfrm>
            <a:off x="6512064" y="524075"/>
            <a:ext cx="10716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ED0BC448-7538-4085-AC94-214F32FB6662}"/>
              </a:ext>
            </a:extLst>
          </p:cNvPr>
          <p:cNvSpPr/>
          <p:nvPr/>
        </p:nvSpPr>
        <p:spPr>
          <a:xfrm>
            <a:off x="3357849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395B34D3-6E03-4A64-B57D-9E381AF8EDFC}"/>
              </a:ext>
            </a:extLst>
          </p:cNvPr>
          <p:cNvSpPr/>
          <p:nvPr/>
        </p:nvSpPr>
        <p:spPr>
          <a:xfrm>
            <a:off x="4067093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F3FC7E7B-CB7A-4F60-9E16-83438DB3AC60}"/>
              </a:ext>
            </a:extLst>
          </p:cNvPr>
          <p:cNvSpPr/>
          <p:nvPr/>
        </p:nvSpPr>
        <p:spPr>
          <a:xfrm>
            <a:off x="3693166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482F367C-16B6-4204-8184-ABE951318A42}"/>
              </a:ext>
            </a:extLst>
          </p:cNvPr>
          <p:cNvSpPr/>
          <p:nvPr/>
        </p:nvSpPr>
        <p:spPr>
          <a:xfrm>
            <a:off x="5031054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4215D085-555E-4184-9ED6-05906506AC2C}"/>
              </a:ext>
            </a:extLst>
          </p:cNvPr>
          <p:cNvSpPr/>
          <p:nvPr/>
        </p:nvSpPr>
        <p:spPr>
          <a:xfrm>
            <a:off x="5631330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57D39F5F-B153-4776-B867-5F2B95259753}"/>
              </a:ext>
            </a:extLst>
          </p:cNvPr>
          <p:cNvSpPr/>
          <p:nvPr/>
        </p:nvSpPr>
        <p:spPr>
          <a:xfrm>
            <a:off x="4975033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121C842B-5901-46C7-9C98-DB31924CCD57}"/>
              </a:ext>
            </a:extLst>
          </p:cNvPr>
          <p:cNvSpPr/>
          <p:nvPr/>
        </p:nvSpPr>
        <p:spPr>
          <a:xfrm>
            <a:off x="5684277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D6FD4655-0CAE-4DDB-9179-1323A9D99DD5}"/>
              </a:ext>
            </a:extLst>
          </p:cNvPr>
          <p:cNvSpPr/>
          <p:nvPr/>
        </p:nvSpPr>
        <p:spPr>
          <a:xfrm>
            <a:off x="5310350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665FBA6E-9C6C-42E6-8097-F6A17C596FE9}"/>
              </a:ext>
            </a:extLst>
          </p:cNvPr>
          <p:cNvSpPr/>
          <p:nvPr/>
        </p:nvSpPr>
        <p:spPr>
          <a:xfrm>
            <a:off x="6609628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7DB333F7-A1C5-41DD-947D-52D8B5326092}"/>
              </a:ext>
            </a:extLst>
          </p:cNvPr>
          <p:cNvSpPr/>
          <p:nvPr/>
        </p:nvSpPr>
        <p:spPr>
          <a:xfrm>
            <a:off x="7209904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D4E80897-C693-4879-9B4B-DFCAF8B1ED43}"/>
              </a:ext>
            </a:extLst>
          </p:cNvPr>
          <p:cNvSpPr/>
          <p:nvPr/>
        </p:nvSpPr>
        <p:spPr>
          <a:xfrm>
            <a:off x="6553607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B0816A1A-AB93-4E5D-9DCE-89FF7948EFF6}"/>
              </a:ext>
            </a:extLst>
          </p:cNvPr>
          <p:cNvSpPr/>
          <p:nvPr/>
        </p:nvSpPr>
        <p:spPr>
          <a:xfrm>
            <a:off x="7262851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CBA12C3B-8841-4B19-8B20-906646E60A75}"/>
              </a:ext>
            </a:extLst>
          </p:cNvPr>
          <p:cNvSpPr/>
          <p:nvPr/>
        </p:nvSpPr>
        <p:spPr>
          <a:xfrm>
            <a:off x="6888924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54DE663E-B80A-433F-AFAA-0A56416E8740}"/>
              </a:ext>
            </a:extLst>
          </p:cNvPr>
          <p:cNvSpPr/>
          <p:nvPr/>
        </p:nvSpPr>
        <p:spPr>
          <a:xfrm>
            <a:off x="8520094" y="3640884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1044F93E-FE2D-491F-ABC8-F3F2D44900EC}"/>
              </a:ext>
            </a:extLst>
          </p:cNvPr>
          <p:cNvSpPr/>
          <p:nvPr/>
        </p:nvSpPr>
        <p:spPr>
          <a:xfrm>
            <a:off x="9120370" y="364326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C4E44104-3DC3-4848-956B-46184D15124D}"/>
              </a:ext>
            </a:extLst>
          </p:cNvPr>
          <p:cNvSpPr/>
          <p:nvPr/>
        </p:nvSpPr>
        <p:spPr>
          <a:xfrm>
            <a:off x="8464073" y="4336202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93889C9A-E69C-49D8-8D34-899142CDA792}"/>
              </a:ext>
            </a:extLst>
          </p:cNvPr>
          <p:cNvSpPr/>
          <p:nvPr/>
        </p:nvSpPr>
        <p:spPr>
          <a:xfrm>
            <a:off x="9173317" y="430437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053D8636-F579-40C8-AD77-02976DA844BB}"/>
              </a:ext>
            </a:extLst>
          </p:cNvPr>
          <p:cNvSpPr/>
          <p:nvPr/>
        </p:nvSpPr>
        <p:spPr>
          <a:xfrm>
            <a:off x="8799390" y="3963393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21" grpId="0"/>
          <p:bldP spid="22" grpId="0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21" grpId="0"/>
          <p:bldP spid="22" grpId="0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0877DF0-706B-4530-AC86-A2596C101A34}"/>
              </a:ext>
            </a:extLst>
          </p:cNvPr>
          <p:cNvSpPr/>
          <p:nvPr/>
        </p:nvSpPr>
        <p:spPr>
          <a:xfrm>
            <a:off x="5041342" y="411963"/>
            <a:ext cx="4697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257BA-EE7C-4439-A788-DF655FB6C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49" y="1375025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1C73D-D6FA-45F2-B420-E2636122F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74" y="1269517"/>
            <a:ext cx="4037801" cy="50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50E4914-46AE-4AC5-8185-3E2A81D43320}"/>
              </a:ext>
            </a:extLst>
          </p:cNvPr>
          <p:cNvSpPr/>
          <p:nvPr/>
        </p:nvSpPr>
        <p:spPr>
          <a:xfrm>
            <a:off x="171149" y="156797"/>
            <a:ext cx="11756261" cy="616211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9690" y="336107"/>
            <a:ext cx="6974563" cy="771523"/>
            <a:chOff x="3119718" y="874229"/>
            <a:chExt cx="4944557" cy="578642"/>
          </a:xfrm>
          <a:solidFill>
            <a:srgbClr val="FFFFCC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3119718" y="874229"/>
              <a:ext cx="4840941" cy="578642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07664" y="973072"/>
              <a:ext cx="4756611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17934" y="1267143"/>
            <a:ext cx="7009007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32941" y="2079297"/>
            <a:ext cx="7051312" cy="1082774"/>
            <a:chOff x="3119718" y="874230"/>
            <a:chExt cx="4870159" cy="1364697"/>
          </a:xfrm>
          <a:solidFill>
            <a:srgbClr val="FFFFCC"/>
          </a:solidFill>
        </p:grpSpPr>
        <p:sp>
          <p:nvSpPr>
            <p:cNvPr id="20" name="Rounded Rectangular Callout 19"/>
            <p:cNvSpPr/>
            <p:nvPr/>
          </p:nvSpPr>
          <p:spPr>
            <a:xfrm>
              <a:off x="3119718" y="874230"/>
              <a:ext cx="4840941" cy="1349129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33266" y="881233"/>
              <a:ext cx="4756611" cy="1357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73664" y="3300837"/>
            <a:ext cx="7497548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 số thứ hai: các số lần lượt từ 1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7BB72-9DF9-4F1F-904D-09B807338549}"/>
              </a:ext>
            </a:extLst>
          </p:cNvPr>
          <p:cNvGrpSpPr/>
          <p:nvPr/>
        </p:nvGrpSpPr>
        <p:grpSpPr>
          <a:xfrm>
            <a:off x="760795" y="4191712"/>
            <a:ext cx="7497548" cy="788576"/>
            <a:chOff x="3119718" y="874230"/>
            <a:chExt cx="4870159" cy="890188"/>
          </a:xfrm>
          <a:solidFill>
            <a:srgbClr val="FFFFCC"/>
          </a:solidFill>
        </p:grpSpPr>
        <p:sp>
          <p:nvSpPr>
            <p:cNvPr id="14" name="Rounded Rectangular Callout 19">
              <a:extLst>
                <a:ext uri="{FF2B5EF4-FFF2-40B4-BE49-F238E27FC236}">
                  <a16:creationId xmlns:a16="http://schemas.microsoft.com/office/drawing/2014/main" id="{79C26EBA-FBBD-4812-A38B-A1325C6B0696}"/>
                </a:ext>
              </a:extLst>
            </p:cNvPr>
            <p:cNvSpPr/>
            <p:nvPr/>
          </p:nvSpPr>
          <p:spPr>
            <a:xfrm>
              <a:off x="3119718" y="874230"/>
              <a:ext cx="4840941" cy="890188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41EFC4-EC95-495E-BD39-6FAAC5B494AA}"/>
                </a:ext>
              </a:extLst>
            </p:cNvPr>
            <p:cNvSpPr txBox="1"/>
            <p:nvPr/>
          </p:nvSpPr>
          <p:spPr>
            <a:xfrm>
              <a:off x="3233266" y="881232"/>
              <a:ext cx="4756611" cy="6601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E4DAB6-370E-4603-9C9F-E6C05C0A5554}"/>
              </a:ext>
            </a:extLst>
          </p:cNvPr>
          <p:cNvSpPr txBox="1"/>
          <p:nvPr/>
        </p:nvSpPr>
        <p:spPr>
          <a:xfrm>
            <a:off x="673665" y="5218522"/>
            <a:ext cx="7497548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Tích: các số đếm thêm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từ 2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42" y="4834203"/>
            <a:ext cx="2117230" cy="2117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CE488-A12C-4019-AD12-089C6A39A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38" y="235890"/>
            <a:ext cx="2379761" cy="61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4A38A5D-599F-4A3A-B68F-80AF68742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984AE3-CFC5-4ED5-8FDD-04982606E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0877DF0-706B-4530-AC86-A2596C101A34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A19162A9-56A3-419A-A9C9-4C13CB35037D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E6D25C37-33B6-4A67-8523-323306586B59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3014E2B1-43D2-4F95-928A-87129EB4C4A8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FFE12375-3D8E-494E-82D6-8B7C2EEA84A1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B296E49F-056C-4E9B-B805-A049368D250B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id="{D72681F7-724F-4600-98D4-5EED579903D3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3F6CEC24-E8A5-4DB2-BC7C-602A2BECFD78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15E73339-47F0-406A-9CF0-6DD8430189E9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E46E5B90-B646-4316-8060-CCBB2FCE2E56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id="{F1CC2C99-F2C1-42BB-861C-3D287218BEA0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6 Points 33">
            <a:extLst>
              <a:ext uri="{FF2B5EF4-FFF2-40B4-BE49-F238E27FC236}">
                <a16:creationId xmlns:a16="http://schemas.microsoft.com/office/drawing/2014/main" id="{284760D1-AB43-4E46-A1FB-BB6625E92A7D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6 Points 35">
            <a:extLst>
              <a:ext uri="{FF2B5EF4-FFF2-40B4-BE49-F238E27FC236}">
                <a16:creationId xmlns:a16="http://schemas.microsoft.com/office/drawing/2014/main" id="{298AE614-C97C-4848-8538-701CEF57FB05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6 Points 37">
            <a:extLst>
              <a:ext uri="{FF2B5EF4-FFF2-40B4-BE49-F238E27FC236}">
                <a16:creationId xmlns:a16="http://schemas.microsoft.com/office/drawing/2014/main" id="{8731C204-A919-4CCF-816F-F85E7C8104AD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6 Points 39">
            <a:extLst>
              <a:ext uri="{FF2B5EF4-FFF2-40B4-BE49-F238E27FC236}">
                <a16:creationId xmlns:a16="http://schemas.microsoft.com/office/drawing/2014/main" id="{EC83518C-5ED8-42AC-8CEC-1914F36A30F1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6 Points 41">
            <a:extLst>
              <a:ext uri="{FF2B5EF4-FFF2-40B4-BE49-F238E27FC236}">
                <a16:creationId xmlns:a16="http://schemas.microsoft.com/office/drawing/2014/main" id="{1C994F3B-58AB-4A96-8BAE-BD676208CCFC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6 Points 42">
            <a:extLst>
              <a:ext uri="{FF2B5EF4-FFF2-40B4-BE49-F238E27FC236}">
                <a16:creationId xmlns:a16="http://schemas.microsoft.com/office/drawing/2014/main" id="{370AA36F-C9AA-4875-886F-AD6BE23C5375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6 Points 43">
            <a:extLst>
              <a:ext uri="{FF2B5EF4-FFF2-40B4-BE49-F238E27FC236}">
                <a16:creationId xmlns:a16="http://schemas.microsoft.com/office/drawing/2014/main" id="{0E91C767-0531-4C21-BB90-ABBF3824D4E2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6 Points 44">
            <a:extLst>
              <a:ext uri="{FF2B5EF4-FFF2-40B4-BE49-F238E27FC236}">
                <a16:creationId xmlns:a16="http://schemas.microsoft.com/office/drawing/2014/main" id="{051D389A-6178-4AE7-9AC5-F431CBE054CB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6 Points 45">
            <a:extLst>
              <a:ext uri="{FF2B5EF4-FFF2-40B4-BE49-F238E27FC236}">
                <a16:creationId xmlns:a16="http://schemas.microsoft.com/office/drawing/2014/main" id="{897B10BB-C760-4B6C-9C7E-0BC3CEEDCFE3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6 Points 46">
            <a:extLst>
              <a:ext uri="{FF2B5EF4-FFF2-40B4-BE49-F238E27FC236}">
                <a16:creationId xmlns:a16="http://schemas.microsoft.com/office/drawing/2014/main" id="{5DFB2020-A75D-4442-BF08-EE766DC43A74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FDE52-DB80-43E4-8BF2-6F82FB9291D7}"/>
              </a:ext>
            </a:extLst>
          </p:cNvPr>
          <p:cNvSpPr/>
          <p:nvPr/>
        </p:nvSpPr>
        <p:spPr>
          <a:xfrm>
            <a:off x="2333358" y="931173"/>
            <a:ext cx="2886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EA15EC-D1E3-485E-86DB-4F9BBF6E2B4E}"/>
              </a:ext>
            </a:extLst>
          </p:cNvPr>
          <p:cNvGrpSpPr/>
          <p:nvPr/>
        </p:nvGrpSpPr>
        <p:grpSpPr>
          <a:xfrm>
            <a:off x="1690653" y="2008013"/>
            <a:ext cx="1157330" cy="1056860"/>
            <a:chOff x="3890829" y="2666749"/>
            <a:chExt cx="1157330" cy="1056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97EF33-3110-455C-A42E-49AED103C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5D9C1D-B375-48EE-95B7-78303EDE9EA3}"/>
                </a:ext>
              </a:extLst>
            </p:cNvPr>
            <p:cNvSpPr/>
            <p:nvPr/>
          </p:nvSpPr>
          <p:spPr>
            <a:xfrm>
              <a:off x="3976042" y="2833683"/>
              <a:ext cx="107211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78668E-C0E3-40E1-B3EF-152E1B124781}"/>
              </a:ext>
            </a:extLst>
          </p:cNvPr>
          <p:cNvGrpSpPr/>
          <p:nvPr/>
        </p:nvGrpSpPr>
        <p:grpSpPr>
          <a:xfrm>
            <a:off x="572733" y="2015126"/>
            <a:ext cx="1307434" cy="1056860"/>
            <a:chOff x="5021333" y="2666749"/>
            <a:chExt cx="1307434" cy="10568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3D0A22-06A9-4726-A858-B1C32FEF2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333" y="2666749"/>
              <a:ext cx="1056860" cy="105686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C2D2930-2E20-4218-A9EC-EC2861234DDF}"/>
                </a:ext>
              </a:extLst>
            </p:cNvPr>
            <p:cNvSpPr/>
            <p:nvPr/>
          </p:nvSpPr>
          <p:spPr>
            <a:xfrm>
              <a:off x="5271907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1DCEB4-F296-40E1-AD7E-0559961632EA}"/>
              </a:ext>
            </a:extLst>
          </p:cNvPr>
          <p:cNvGrpSpPr/>
          <p:nvPr/>
        </p:nvGrpSpPr>
        <p:grpSpPr>
          <a:xfrm>
            <a:off x="2807517" y="1997291"/>
            <a:ext cx="1178980" cy="1056860"/>
            <a:chOff x="7259723" y="2666749"/>
            <a:chExt cx="1178980" cy="10568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960230D-7BB7-4F57-85B1-224BB29C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CA5F13-9A58-45EB-8823-7730FD69DE3D}"/>
                </a:ext>
              </a:extLst>
            </p:cNvPr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506A35-F604-4F85-B2D9-2F915B10671E}"/>
              </a:ext>
            </a:extLst>
          </p:cNvPr>
          <p:cNvGrpSpPr/>
          <p:nvPr/>
        </p:nvGrpSpPr>
        <p:grpSpPr>
          <a:xfrm>
            <a:off x="3924381" y="2015126"/>
            <a:ext cx="1138514" cy="1056860"/>
            <a:chOff x="8351379" y="2666749"/>
            <a:chExt cx="1138514" cy="10568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D2942-9B7E-448D-B1CC-DF85C0AC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A089F7-7EDF-4167-A7AC-AB9FF4BA8BBA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44A26E-500B-44FD-8481-1197B9065058}"/>
              </a:ext>
            </a:extLst>
          </p:cNvPr>
          <p:cNvGrpSpPr/>
          <p:nvPr/>
        </p:nvGrpSpPr>
        <p:grpSpPr>
          <a:xfrm>
            <a:off x="5045310" y="2015126"/>
            <a:ext cx="1114010" cy="1056860"/>
            <a:chOff x="5004839" y="2666749"/>
            <a:chExt cx="1114010" cy="105686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437938-D9A8-46BE-A909-3B9BB1DF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A2BBBF6-923C-4CB0-95C7-37612D120119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D331971-6840-43F6-B964-7D63E3E995AB}"/>
              </a:ext>
            </a:extLst>
          </p:cNvPr>
          <p:cNvGrpSpPr/>
          <p:nvPr/>
        </p:nvGrpSpPr>
        <p:grpSpPr>
          <a:xfrm>
            <a:off x="6207801" y="1963128"/>
            <a:ext cx="1076398" cy="1056860"/>
            <a:chOff x="3890829" y="2666749"/>
            <a:chExt cx="1076398" cy="105686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A76897-D43E-4965-B263-450E6E628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4C46154-EC79-4944-9429-71852B83DB53}"/>
                </a:ext>
              </a:extLst>
            </p:cNvPr>
            <p:cNvSpPr/>
            <p:nvPr/>
          </p:nvSpPr>
          <p:spPr>
            <a:xfrm>
              <a:off x="4022145" y="2848165"/>
              <a:ext cx="94508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F6B6AD1-BA5C-4239-8CF7-B64D4A7F3134}"/>
              </a:ext>
            </a:extLst>
          </p:cNvPr>
          <p:cNvGrpSpPr/>
          <p:nvPr/>
        </p:nvGrpSpPr>
        <p:grpSpPr>
          <a:xfrm>
            <a:off x="7324665" y="1952406"/>
            <a:ext cx="1178980" cy="1056860"/>
            <a:chOff x="7259723" y="2666749"/>
            <a:chExt cx="1178980" cy="105686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BDF40A-5F06-4CD9-8D11-1FE46EAD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47DCD75-BCA2-45FE-959C-6948A522F127}"/>
                </a:ext>
              </a:extLst>
            </p:cNvPr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E9F44D4-6A5A-4109-8A13-9DEF63FB5FDB}"/>
              </a:ext>
            </a:extLst>
          </p:cNvPr>
          <p:cNvGrpSpPr/>
          <p:nvPr/>
        </p:nvGrpSpPr>
        <p:grpSpPr>
          <a:xfrm>
            <a:off x="8441529" y="1970241"/>
            <a:ext cx="1138514" cy="1056860"/>
            <a:chOff x="8351379" y="2666749"/>
            <a:chExt cx="1138514" cy="105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48958DF-2425-4849-B3EF-4EC8E8ADB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3A5BE2E-C429-4ED8-A385-179E585917B0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322448E-4D30-4AC4-953D-AE3ADAAC5116}"/>
              </a:ext>
            </a:extLst>
          </p:cNvPr>
          <p:cNvGrpSpPr/>
          <p:nvPr/>
        </p:nvGrpSpPr>
        <p:grpSpPr>
          <a:xfrm>
            <a:off x="9549878" y="1997289"/>
            <a:ext cx="1138514" cy="1056860"/>
            <a:chOff x="8351379" y="2666749"/>
            <a:chExt cx="1138514" cy="105686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7F40555-F476-49F0-B4EE-B6561C78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B3DF973-C963-49EE-BD61-660CC0F82B11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1CF320-8582-4927-9608-C2DA735657E5}"/>
              </a:ext>
            </a:extLst>
          </p:cNvPr>
          <p:cNvGrpSpPr/>
          <p:nvPr/>
        </p:nvGrpSpPr>
        <p:grpSpPr>
          <a:xfrm>
            <a:off x="10639404" y="2031237"/>
            <a:ext cx="1114010" cy="1056860"/>
            <a:chOff x="5004839" y="2666749"/>
            <a:chExt cx="1114010" cy="1056860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8C5E2EB-B6AB-48F1-8B78-9935EBD5D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1FB6226-9881-4EBA-93FC-43FE2A943CC3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7BF5FDB-2D51-4E28-8BE1-41F5F4EB9D0C}"/>
              </a:ext>
            </a:extLst>
          </p:cNvPr>
          <p:cNvGrpSpPr/>
          <p:nvPr/>
        </p:nvGrpSpPr>
        <p:grpSpPr>
          <a:xfrm>
            <a:off x="1578852" y="4153336"/>
            <a:ext cx="1157330" cy="1056860"/>
            <a:chOff x="3890829" y="2666749"/>
            <a:chExt cx="1157330" cy="105686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E49CAB46-7307-449E-B450-BEEDA9BF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B886101-BC83-4EE5-9B67-8C8E3545FBB5}"/>
                </a:ext>
              </a:extLst>
            </p:cNvPr>
            <p:cNvSpPr/>
            <p:nvPr/>
          </p:nvSpPr>
          <p:spPr>
            <a:xfrm>
              <a:off x="3976042" y="2833683"/>
              <a:ext cx="107211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66753CB-5F13-4336-BA17-D5A699FBB2C0}"/>
              </a:ext>
            </a:extLst>
          </p:cNvPr>
          <p:cNvGrpSpPr/>
          <p:nvPr/>
        </p:nvGrpSpPr>
        <p:grpSpPr>
          <a:xfrm>
            <a:off x="460932" y="4160449"/>
            <a:ext cx="1203133" cy="1056860"/>
            <a:chOff x="5021333" y="2666749"/>
            <a:chExt cx="1203133" cy="1056860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B775829-6385-4970-9F1E-D70D4DB0F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333" y="2666749"/>
              <a:ext cx="1056860" cy="105686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A3FE8F7-6839-4BA0-A418-03268440A041}"/>
                </a:ext>
              </a:extLst>
            </p:cNvPr>
            <p:cNvSpPr/>
            <p:nvPr/>
          </p:nvSpPr>
          <p:spPr>
            <a:xfrm>
              <a:off x="5167606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082B862-817A-4EF9-B959-A7E309277F4B}"/>
              </a:ext>
            </a:extLst>
          </p:cNvPr>
          <p:cNvGrpSpPr/>
          <p:nvPr/>
        </p:nvGrpSpPr>
        <p:grpSpPr>
          <a:xfrm>
            <a:off x="2695716" y="4142614"/>
            <a:ext cx="1178980" cy="1056860"/>
            <a:chOff x="7259723" y="2666749"/>
            <a:chExt cx="1178980" cy="1056860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938E2A8-A888-42A5-ACFD-FEC8DDF8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8C9E32D-ED5E-4106-A323-054F2C391A2F}"/>
                </a:ext>
              </a:extLst>
            </p:cNvPr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6928DF3-C484-461E-9255-851C6475A96B}"/>
              </a:ext>
            </a:extLst>
          </p:cNvPr>
          <p:cNvGrpSpPr/>
          <p:nvPr/>
        </p:nvGrpSpPr>
        <p:grpSpPr>
          <a:xfrm>
            <a:off x="3812580" y="4160449"/>
            <a:ext cx="1138514" cy="1056860"/>
            <a:chOff x="8351379" y="2666749"/>
            <a:chExt cx="1138514" cy="105686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9F404AE-5311-422C-8AB7-D43AD2CD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821A3CD-9A36-4615-8026-B6131094C197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31D36A4-495B-4A98-A66E-1A71BF173903}"/>
              </a:ext>
            </a:extLst>
          </p:cNvPr>
          <p:cNvGrpSpPr/>
          <p:nvPr/>
        </p:nvGrpSpPr>
        <p:grpSpPr>
          <a:xfrm>
            <a:off x="6059159" y="4202501"/>
            <a:ext cx="1114010" cy="1056860"/>
            <a:chOff x="5004839" y="2666749"/>
            <a:chExt cx="1114010" cy="105686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403CFA6-4ADA-4BAB-B7E5-9D5176D0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8368773-6838-4D80-8E9A-C44C2487ABB3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661EA3-4B78-43BE-A3E1-A2679CA53584}"/>
              </a:ext>
            </a:extLst>
          </p:cNvPr>
          <p:cNvGrpSpPr/>
          <p:nvPr/>
        </p:nvGrpSpPr>
        <p:grpSpPr>
          <a:xfrm>
            <a:off x="4937948" y="4180355"/>
            <a:ext cx="1076398" cy="1056860"/>
            <a:chOff x="3890829" y="2666749"/>
            <a:chExt cx="1076398" cy="1056860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F79B608-190B-44AB-A355-417E0BDB1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3BFDDC9-ECCC-4A24-BD08-21828E682CF2}"/>
                </a:ext>
              </a:extLst>
            </p:cNvPr>
            <p:cNvSpPr/>
            <p:nvPr/>
          </p:nvSpPr>
          <p:spPr>
            <a:xfrm>
              <a:off x="4022145" y="2848165"/>
              <a:ext cx="94508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8A6D2BE-4199-4DBC-8E56-43B540DFF2E2}"/>
              </a:ext>
            </a:extLst>
          </p:cNvPr>
          <p:cNvGrpSpPr/>
          <p:nvPr/>
        </p:nvGrpSpPr>
        <p:grpSpPr>
          <a:xfrm>
            <a:off x="7212864" y="4129653"/>
            <a:ext cx="1178980" cy="1056860"/>
            <a:chOff x="7259723" y="2666749"/>
            <a:chExt cx="1178980" cy="105686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92715CB-9632-4E97-B303-C01BFA23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645294A-0B03-401B-894C-D2662A48E1C2}"/>
                </a:ext>
              </a:extLst>
            </p:cNvPr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95F5413-2D46-4680-B2FA-9A0F8E277749}"/>
              </a:ext>
            </a:extLst>
          </p:cNvPr>
          <p:cNvGrpSpPr/>
          <p:nvPr/>
        </p:nvGrpSpPr>
        <p:grpSpPr>
          <a:xfrm>
            <a:off x="8329728" y="4115564"/>
            <a:ext cx="1138514" cy="1056860"/>
            <a:chOff x="8351379" y="2666749"/>
            <a:chExt cx="1138514" cy="105686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22DC10F-6174-481C-94D2-65D6D19B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5AC9428-2B3A-4EB8-9003-966591623F65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3D1A8DD-A685-4429-8467-D058EBC5B55F}"/>
              </a:ext>
            </a:extLst>
          </p:cNvPr>
          <p:cNvGrpSpPr/>
          <p:nvPr/>
        </p:nvGrpSpPr>
        <p:grpSpPr>
          <a:xfrm>
            <a:off x="9438077" y="4142612"/>
            <a:ext cx="1138514" cy="1056860"/>
            <a:chOff x="8351379" y="2666749"/>
            <a:chExt cx="1138514" cy="105686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55FFC9C-CAD7-4FB1-B790-342F6640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233ACC6-79ED-4DA5-8414-25E4B5D4C3DB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44B3C2A-98D9-4981-B67F-209F71EF2CBD}"/>
              </a:ext>
            </a:extLst>
          </p:cNvPr>
          <p:cNvGrpSpPr/>
          <p:nvPr/>
        </p:nvGrpSpPr>
        <p:grpSpPr>
          <a:xfrm>
            <a:off x="10582292" y="4160447"/>
            <a:ext cx="1305395" cy="1056860"/>
            <a:chOff x="5059528" y="2650636"/>
            <a:chExt cx="1305395" cy="105686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D6D65F17-C8F9-4369-82C7-717715B0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9528" y="2650636"/>
              <a:ext cx="1056860" cy="105686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7064DB6-EEB2-4E4E-BC95-D005FFC67237}"/>
                </a:ext>
              </a:extLst>
            </p:cNvPr>
            <p:cNvSpPr/>
            <p:nvPr/>
          </p:nvSpPr>
          <p:spPr>
            <a:xfrm>
              <a:off x="5308063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25B9043-E473-455B-B3B9-0038914865E5}"/>
              </a:ext>
            </a:extLst>
          </p:cNvPr>
          <p:cNvSpPr/>
          <p:nvPr/>
        </p:nvSpPr>
        <p:spPr>
          <a:xfrm>
            <a:off x="1032917" y="1473537"/>
            <a:ext cx="1175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A2E625-8981-45CF-A3E2-243CF934C7EE}"/>
              </a:ext>
            </a:extLst>
          </p:cNvPr>
          <p:cNvSpPr/>
          <p:nvPr/>
        </p:nvSpPr>
        <p:spPr>
          <a:xfrm>
            <a:off x="1560823" y="239033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5 x 7 = 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86377D-02AA-4E36-8400-B3EB799D3737}"/>
              </a:ext>
            </a:extLst>
          </p:cNvPr>
          <p:cNvSpPr/>
          <p:nvPr/>
        </p:nvSpPr>
        <p:spPr>
          <a:xfrm>
            <a:off x="3170627" y="3405834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+ 5 + 5 = 35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7DD3CC-50CF-429A-9A83-28D9B3926934}"/>
              </a:ext>
            </a:extLst>
          </p:cNvPr>
          <p:cNvSpPr/>
          <p:nvPr/>
        </p:nvSpPr>
        <p:spPr>
          <a:xfrm>
            <a:off x="3233691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7 = 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8C259A-E527-4F17-8C4B-26B8C1D3DEB4}"/>
              </a:ext>
            </a:extLst>
          </p:cNvPr>
          <p:cNvSpPr/>
          <p:nvPr/>
        </p:nvSpPr>
        <p:spPr>
          <a:xfrm>
            <a:off x="8480635" y="236592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9 = 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CFD300-4AA3-407F-B371-703A28AC8B33}"/>
              </a:ext>
            </a:extLst>
          </p:cNvPr>
          <p:cNvSpPr/>
          <p:nvPr/>
        </p:nvSpPr>
        <p:spPr>
          <a:xfrm>
            <a:off x="8480634" y="338141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5 =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C10438-0670-4A3B-9A28-34719E4EF176}"/>
              </a:ext>
            </a:extLst>
          </p:cNvPr>
          <p:cNvSpPr/>
          <p:nvPr/>
        </p:nvSpPr>
        <p:spPr>
          <a:xfrm>
            <a:off x="8489750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9 =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C0B43-3E7F-4FF9-BD67-3E6175F2A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91" y="670417"/>
            <a:ext cx="2499190" cy="794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D0BBF-1185-403B-B89F-7326324A3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3" y="679303"/>
            <a:ext cx="2856597" cy="794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5CD40-1D40-4CA9-80C1-3F9932B015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02" y="661531"/>
            <a:ext cx="3202091" cy="7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 descr="036631e8403dec4ab6a324afeb6dc7dd">
            <a:extLst>
              <a:ext uri="{FF2B5EF4-FFF2-40B4-BE49-F238E27FC236}">
                <a16:creationId xmlns:a16="http://schemas.microsoft.com/office/drawing/2014/main" id="{A38DC375-06B8-4C04-9AA0-6E4E9AB5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" y="0"/>
            <a:ext cx="12178665" cy="6858000"/>
          </a:xfrm>
          <a:prstGeom prst="rect">
            <a:avLst/>
          </a:prstGeom>
        </p:spPr>
      </p:pic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606137" y="544182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5606137" y="3242270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3 = ?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5606137" y="1893226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8 = ?</a:t>
            </a:r>
          </a:p>
        </p:txBody>
      </p:sp>
      <p:pic>
        <p:nvPicPr>
          <p:cNvPr id="8" name="Picture 2" descr="F:\1-原创素材\1_mm1102\PPT\PPT_014\materaials\pageimg_g17.png">
            <a:extLst>
              <a:ext uri="{FF2B5EF4-FFF2-40B4-BE49-F238E27FC236}">
                <a16:creationId xmlns:a16="http://schemas.microsoft.com/office/drawing/2014/main" id="{FC00F70A-E77B-43C5-AB86-082F5B1E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235" y="0"/>
            <a:ext cx="4947167" cy="315116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Text Box 29">
            <a:extLst>
              <a:ext uri="{FF2B5EF4-FFF2-40B4-BE49-F238E27FC236}">
                <a16:creationId xmlns:a16="http://schemas.microsoft.com/office/drawing/2014/main" id="{653C620F-A54A-429D-8233-004BE03E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10" y="2086937"/>
            <a:ext cx="2500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40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vi-VN" sz="40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BAABB5FB-B051-4DA0-8924-F865AAE5B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10" y="1378912"/>
            <a:ext cx="2500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2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8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5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68C259A-E527-4F17-8C4B-26B8C1D3DEB4}"/>
              </a:ext>
            </a:extLst>
          </p:cNvPr>
          <p:cNvSpPr/>
          <p:nvPr/>
        </p:nvSpPr>
        <p:spPr>
          <a:xfrm>
            <a:off x="2326020" y="60809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CFD300-4AA3-407F-B371-703A28AC8B33}"/>
              </a:ext>
            </a:extLst>
          </p:cNvPr>
          <p:cNvSpPr/>
          <p:nvPr/>
        </p:nvSpPr>
        <p:spPr>
          <a:xfrm>
            <a:off x="2326019" y="162358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= 30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C10438-0670-4A3B-9A28-34719E4EF176}"/>
              </a:ext>
            </a:extLst>
          </p:cNvPr>
          <p:cNvSpPr/>
          <p:nvPr/>
        </p:nvSpPr>
        <p:spPr>
          <a:xfrm>
            <a:off x="2335135" y="258957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6 = 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8818B-70E7-4CEA-897B-A5DDDB757433}"/>
              </a:ext>
            </a:extLst>
          </p:cNvPr>
          <p:cNvSpPr/>
          <p:nvPr/>
        </p:nvSpPr>
        <p:spPr>
          <a:xfrm>
            <a:off x="7507980" y="586931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700096-F7E6-4CA5-BD5F-54723354C814}"/>
              </a:ext>
            </a:extLst>
          </p:cNvPr>
          <p:cNvSpPr/>
          <p:nvPr/>
        </p:nvSpPr>
        <p:spPr>
          <a:xfrm>
            <a:off x="7507979" y="1602427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– 5  = 40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918911-E606-4909-8E2B-E810AF937155}"/>
              </a:ext>
            </a:extLst>
          </p:cNvPr>
          <p:cNvSpPr/>
          <p:nvPr/>
        </p:nvSpPr>
        <p:spPr>
          <a:xfrm>
            <a:off x="7517095" y="256841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8 =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A4B6B-0289-4965-BB92-4C02ABE1A024}"/>
              </a:ext>
            </a:extLst>
          </p:cNvPr>
          <p:cNvSpPr/>
          <p:nvPr/>
        </p:nvSpPr>
        <p:spPr>
          <a:xfrm>
            <a:off x="4711177" y="3387884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3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A38739-2780-49DC-B5AE-3C53D836C28C}"/>
              </a:ext>
            </a:extLst>
          </p:cNvPr>
          <p:cNvSpPr/>
          <p:nvPr/>
        </p:nvSpPr>
        <p:spPr>
          <a:xfrm>
            <a:off x="4711176" y="4403380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43A587-CDC3-4A0B-B176-F650B7C330A5}"/>
              </a:ext>
            </a:extLst>
          </p:cNvPr>
          <p:cNvSpPr/>
          <p:nvPr/>
        </p:nvSpPr>
        <p:spPr>
          <a:xfrm>
            <a:off x="4720292" y="5369365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15</a:t>
            </a:r>
          </a:p>
        </p:txBody>
      </p:sp>
    </p:spTree>
    <p:extLst>
      <p:ext uri="{BB962C8B-B14F-4D97-AF65-F5344CB8AC3E}">
        <p14:creationId xmlns:p14="http://schemas.microsoft.com/office/powerpoint/2010/main" val="29032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57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57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778000" y="1970453"/>
            <a:ext cx="8602133" cy="2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98895-84B5-4428-A996-1BCF56246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3" y="624760"/>
            <a:ext cx="638753" cy="556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D7C76-3D9E-423B-939E-4DBADFE2A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49" y="624760"/>
            <a:ext cx="8312130" cy="323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447A1-E501-43EB-8FA0-0525BC336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92" y="4024260"/>
            <a:ext cx="8865043" cy="26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9">
            <a:extLst>
              <a:ext uri="{FF2B5EF4-FFF2-40B4-BE49-F238E27FC236}">
                <a16:creationId xmlns:a16="http://schemas.microsoft.com/office/drawing/2014/main" id="{856DADB7-3D8A-4945-97A1-3751425F2F47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3F8F4F-4929-486C-A26C-CA1452304DC3}"/>
              </a:ext>
            </a:extLst>
          </p:cNvPr>
          <p:cNvGrpSpPr/>
          <p:nvPr/>
        </p:nvGrpSpPr>
        <p:grpSpPr>
          <a:xfrm>
            <a:off x="2707389" y="786920"/>
            <a:ext cx="6777219" cy="4089880"/>
            <a:chOff x="5876916" y="975793"/>
            <a:chExt cx="4684259" cy="26607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3DE0B4-0BDA-4EA9-8F61-035972DDDD3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5" name="图片 2" descr="2">
                <a:extLst>
                  <a:ext uri="{FF2B5EF4-FFF2-40B4-BE49-F238E27FC236}">
                    <a16:creationId xmlns:a16="http://schemas.microsoft.com/office/drawing/2014/main" id="{4084347D-297D-445A-AA55-2BBCE1F77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6" name="图片 1" descr="1">
                <a:extLst>
                  <a:ext uri="{FF2B5EF4-FFF2-40B4-BE49-F238E27FC236}">
                    <a16:creationId xmlns:a16="http://schemas.microsoft.com/office/drawing/2014/main" id="{2885E59C-F65C-4A09-9C49-8C4BDEA8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7" name="图片 2" descr="3">
                <a:extLst>
                  <a:ext uri="{FF2B5EF4-FFF2-40B4-BE49-F238E27FC236}">
                    <a16:creationId xmlns:a16="http://schemas.microsoft.com/office/drawing/2014/main" id="{816B8005-2B38-4CB3-A7A9-0F8897D92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4" name="Rounded Rectangle 20">
              <a:extLst>
                <a:ext uri="{FF2B5EF4-FFF2-40B4-BE49-F238E27FC236}">
                  <a16:creationId xmlns:a16="http://schemas.microsoft.com/office/drawing/2014/main" id="{1D05FB77-B9B7-4E57-A896-BA98680EDC32}"/>
                </a:ext>
              </a:extLst>
            </p:cNvPr>
            <p:cNvSpPr/>
            <p:nvPr/>
          </p:nvSpPr>
          <p:spPr>
            <a:xfrm>
              <a:off x="6435761" y="2498113"/>
              <a:ext cx="3818223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4800" b="1" kern="0" dirty="0">
                  <a:solidFill>
                    <a:srgbClr val="C00000"/>
                  </a:solidFill>
                  <a:latin typeface="Calibri" panose="020F0502020204030204"/>
                </a:rPr>
                <a:t>Thực </a:t>
              </a:r>
              <a:r>
                <a:rPr lang="en-US" sz="4800" b="1" kern="0" dirty="0" err="1">
                  <a:solidFill>
                    <a:srgbClr val="C00000"/>
                  </a:solidFill>
                  <a:latin typeface="Calibri" panose="020F0502020204030204"/>
                </a:rPr>
                <a:t>hành</a:t>
              </a:r>
              <a:r>
                <a:rPr lang="en-US" sz="4800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800" b="1" kern="0" dirty="0" err="1">
                  <a:solidFill>
                    <a:srgbClr val="C00000"/>
                  </a:solidFill>
                  <a:latin typeface="Calibri" panose="020F0502020204030204"/>
                </a:rPr>
                <a:t>nhóm</a:t>
              </a:r>
              <a:endParaRPr lang="en-US" sz="4800" b="1" kern="0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F8F6F7-EB2E-4C92-A9ED-E9C42B2CF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49" y="3428999"/>
            <a:ext cx="3397081" cy="36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ộp Văn bản 8">
            <a:extLst>
              <a:ext uri="{FF2B5EF4-FFF2-40B4-BE49-F238E27FC236}">
                <a16:creationId xmlns:a16="http://schemas.microsoft.com/office/drawing/2014/main" id="{4D7AF25E-CCF1-4DEF-AEFC-12CA2D7F6BA6}"/>
              </a:ext>
            </a:extLst>
          </p:cNvPr>
          <p:cNvSpPr txBox="1"/>
          <p:nvPr/>
        </p:nvSpPr>
        <p:spPr>
          <a:xfrm>
            <a:off x="4236086" y="2427924"/>
            <a:ext cx="3604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321F5D-3422-4B1A-8027-79743D75E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53" y="2517503"/>
            <a:ext cx="2295243" cy="15697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3A7361-F7CE-4043-939A-C7AACAD51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1" y="4738141"/>
            <a:ext cx="2408997" cy="1827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E94BDD-6609-4B1A-8A8A-6D79DE9E0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2" y="4414294"/>
            <a:ext cx="2142444" cy="2109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7A0C30-28AE-460D-B003-65E4DF95B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81" y="620712"/>
            <a:ext cx="2408997" cy="1719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50DEC0-049E-43C8-9555-00DF0131C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9" y="620712"/>
            <a:ext cx="2408997" cy="1569743"/>
          </a:xfrm>
          <a:prstGeom prst="rect">
            <a:avLst/>
          </a:prstGeom>
        </p:spPr>
      </p:pic>
      <p:sp>
        <p:nvSpPr>
          <p:cNvPr id="28" name="Hộp Văn bản 8">
            <a:extLst>
              <a:ext uri="{FF2B5EF4-FFF2-40B4-BE49-F238E27FC236}">
                <a16:creationId xmlns:a16="http://schemas.microsoft.com/office/drawing/2014/main" id="{B014CC6F-C433-429F-8E6A-8461C3E5D7A2}"/>
              </a:ext>
            </a:extLst>
          </p:cNvPr>
          <p:cNvSpPr txBox="1"/>
          <p:nvPr/>
        </p:nvSpPr>
        <p:spPr>
          <a:xfrm>
            <a:off x="8122195" y="2356043"/>
            <a:ext cx="36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BẠN?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16FD7B7F-BC4C-4093-B4B6-D66DA3477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254" y="3115159"/>
            <a:ext cx="3950532" cy="345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0BEA3E51-0B92-4D54-9739-49DEB0B8CDAB}"/>
              </a:ext>
            </a:extLst>
          </p:cNvPr>
          <p:cNvSpPr txBox="1"/>
          <p:nvPr/>
        </p:nvSpPr>
        <p:spPr>
          <a:xfrm>
            <a:off x="7949224" y="1089096"/>
            <a:ext cx="3604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</a:t>
            </a:r>
          </a:p>
        </p:txBody>
      </p:sp>
    </p:spTree>
    <p:extLst>
      <p:ext uri="{BB962C8B-B14F-4D97-AF65-F5344CB8AC3E}">
        <p14:creationId xmlns:p14="http://schemas.microsoft.com/office/powerpoint/2010/main" val="34758808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rgbClr val="F747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F747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8 = ?</a:t>
            </a:r>
          </a:p>
        </p:txBody>
      </p:sp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4181582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4" y="583672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01" y="444592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60" y="472218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644250" y="443753"/>
            <a:ext cx="7385539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7 = 14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808893" y="334298"/>
            <a:ext cx="5774324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9 = 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F747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noProof="0" dirty="0">
                <a:solidFill>
                  <a:srgbClr val="F747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noProof="0" dirty="0" err="1">
                <a:solidFill>
                  <a:srgbClr val="F747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96530-3CBB-4F79-8D1B-A63190361E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" y="4038266"/>
            <a:ext cx="3327693" cy="2861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DFADE-C619-4ADF-81AC-54BCF9D6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3" y="1182510"/>
            <a:ext cx="26416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3804A-0931-48C0-B14C-AD9AEBC6E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833" y="4199637"/>
            <a:ext cx="3084553" cy="7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67" tIns="45734" rIns="91467" bIns="4573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FADAF-661B-4A2C-BE27-FAD12119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838" y="5227039"/>
            <a:ext cx="5509896" cy="7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67" tIns="45734" rIns="91467" bIns="4573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E808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2B17C2-ECB4-4C9D-8811-DB722905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33" y="1116469"/>
            <a:ext cx="26416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19A90C-4D63-4FF2-A744-EC4C74236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25" y="1213360"/>
            <a:ext cx="26416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48715-54D8-4516-85B0-AB47C3297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23" y="1230945"/>
            <a:ext cx="2641600" cy="2286000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5881D45-47C2-4990-9792-B4431827517A}"/>
              </a:ext>
            </a:extLst>
          </p:cNvPr>
          <p:cNvSpPr/>
          <p:nvPr/>
        </p:nvSpPr>
        <p:spPr>
          <a:xfrm rot="5400000">
            <a:off x="5744693" y="-1282513"/>
            <a:ext cx="1130479" cy="10153271"/>
          </a:xfrm>
          <a:prstGeom prst="rightBrace">
            <a:avLst/>
          </a:prstGeom>
          <a:noFill/>
          <a:ln w="34925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202..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F8D0A-B5E0-46D0-B818-89CA3C4C0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63" y="4683201"/>
            <a:ext cx="89740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0684" r="9320" b="20564"/>
          <a:stretch/>
        </p:blipFill>
        <p:spPr>
          <a:xfrm>
            <a:off x="1988737" y="1979745"/>
            <a:ext cx="8432801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开学复工防疫宣传培训PPT模板"/>
</p:tagLst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440</Words>
  <Application>Microsoft Macintosh PowerPoint</Application>
  <PresentationFormat>Widescreen</PresentationFormat>
  <Paragraphs>107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微软雅黑</vt:lpstr>
      <vt:lpstr>Arial</vt:lpstr>
      <vt:lpstr>Calibri</vt:lpstr>
      <vt:lpstr>Calibri Light</vt:lpstr>
      <vt:lpstr>DFPOP1-W9</vt:lpstr>
      <vt:lpstr>Georgia</vt:lpstr>
      <vt:lpstr>Times New Roman</vt:lpstr>
      <vt:lpstr>4_Office 主题</vt:lpstr>
      <vt:lpstr>2_Office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353</cp:revision>
  <dcterms:created xsi:type="dcterms:W3CDTF">2020-04-05T13:00:07Z</dcterms:created>
  <dcterms:modified xsi:type="dcterms:W3CDTF">2023-06-14T06:42:03Z</dcterms:modified>
</cp:coreProperties>
</file>